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Matt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ROB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ROB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ROB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ROB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/>
              <a:t>One Day Shipping</a:t>
            </a:r>
            <a:r>
              <a:rPr lang="en-GB"/>
              <a:t> is a fast-paced open-world package delivery game.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You play as Larry Noodleman, a young man with the unfortunate problem of having long, lanky, elastic limbs his entire life. Because of his condition, Larry has never been able to hold down a steady job.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Now Larry has a chance to redeem himself at the city’s newest package delivery company: “One Day Shipping”. Larry is the first delivery man for the new company and so the company’s success falls squarely on his shoulders.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The game takes place over the course of a single work week, where each day ramps up the challenges in Larry’s way. This creates a simple narrative structure where each day begins with a cutscene that explains the story’s progression, and then the gameplay elements are reflected in these story changes.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ROB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The Dispatcher is character serves two roles in the game. She acts as your Onboarding guide, telling you about different objects in the world.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She will also deliver information as to what is happening in the story.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This is done through timed and triggered events: get close to an enemy for the first time and she’ll tell you to watch out. Half way through a mission she may tell you about what is happening at the office.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ROB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Owner of the </a:t>
            </a:r>
            <a:r>
              <a:rPr i="1" lang="en-GB"/>
              <a:t>One Day Shipping</a:t>
            </a:r>
            <a:r>
              <a:rPr lang="en-GB"/>
              <a:t> package delivery service, and local entrepreneur. The Boss comes from a family tradition of loud-mouthed employers. His sole goal is to make sure his new company becomes the greatest delivery service in the world.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Where the dispatcher is your confidant, the boss is the character who drives you to do better. Critiquing you if you take too long to complete a task, or failing to delivery all of the packages.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ROB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The postal service is our game’s primary antagonist.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This organization does has held dominant over the postal world for generations, stomping out all of their competition.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As the narrative of the game progresses, the postal service becomes ever more desperate to stop your success, leading to a climactic postal war.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ROB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The postal service is our game’s primary antagonist.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This organization does has held dominant over the postal world for generations, stomping out all of their competition.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/>
              <a:t>As the narrative of the game progresses, the postal service becomes ever more desperate to stop your success, leading to a climactic postal war.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Matt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Matt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Matt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5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png"/><Relationship Id="rId4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4050" y="3829600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logo_presentation.png" id="55" name="Shape 5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3104" y="-228600"/>
            <a:ext cx="22058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4294967295" type="body"/>
          </p:nvPr>
        </p:nvSpPr>
        <p:spPr>
          <a:xfrm>
            <a:off x="3685775" y="1815750"/>
            <a:ext cx="3628200" cy="151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Matt Farrell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Johna Latouf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Orjan Monsen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Robert Tracey</a:t>
            </a:r>
          </a:p>
        </p:txBody>
      </p:sp>
      <p:sp>
        <p:nvSpPr>
          <p:cNvPr id="57" name="Shape 57"/>
          <p:cNvSpPr txBox="1"/>
          <p:nvPr>
            <p:ph idx="4294967295" type="title"/>
          </p:nvPr>
        </p:nvSpPr>
        <p:spPr>
          <a:xfrm>
            <a:off x="3334225" y="943400"/>
            <a:ext cx="5262900" cy="10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/>
              <a:t>Action-Packed</a:t>
            </a:r>
            <a:r>
              <a:rPr lang="en-GB" sz="2400"/>
              <a:t> </a:t>
            </a:r>
            <a:r>
              <a:rPr lang="en-GB" sz="2400"/>
              <a:t>Parcel Delivery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Replayability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152475"/>
            <a:ext cx="4204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Per-level scoring system.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Levels become available to replay as you complete them.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Keeps track of the high score per level.</a:t>
            </a:r>
          </a:p>
        </p:txBody>
      </p:sp>
      <p:cxnSp>
        <p:nvCxnSpPr>
          <p:cNvPr id="136" name="Shape 136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800" y="1428525"/>
            <a:ext cx="4204494" cy="260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Design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5495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Low-Poly art style.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Characters from MakeHuman.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Additional Assets modelled in Blender.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Unity’s Terrain Tool for the World.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Terrain Splat Maps &amp; UI elements in GIMP.</a:t>
            </a:r>
          </a:p>
        </p:txBody>
      </p:sp>
      <p:cxnSp>
        <p:nvCxnSpPr>
          <p:cNvPr id="144" name="Shape 144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poses1.pn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74" y="1293600"/>
            <a:ext cx="2530900" cy="32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Challenges: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Open Worlds…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… Take a long time to make.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… Need a lot of Game Objects.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… Take a long time to render.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GB"/>
              <a:t>… Need to feel alive.</a:t>
            </a:r>
          </a:p>
        </p:txBody>
      </p:sp>
      <p:cxnSp>
        <p:nvCxnSpPr>
          <p:cNvPr id="152" name="Shape 152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Future Work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More levels. Larger variety of gameplay mechanics.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Power-ups.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Better vehicle collision mechanics and spawning.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 larger variety of enemies.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More lankiness.</a:t>
            </a:r>
          </a:p>
        </p:txBody>
      </p:sp>
      <p:cxnSp>
        <p:nvCxnSpPr>
          <p:cNvPr id="159" name="Shape 159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-GB" sz="7200"/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hape 62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Premise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152475"/>
            <a:ext cx="5637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GB"/>
              <a:t>One Day Shipping</a:t>
            </a:r>
            <a:r>
              <a:rPr lang="en-GB"/>
              <a:t> is a fast-paced open-world package delivery game.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You control </a:t>
            </a:r>
            <a:r>
              <a:rPr lang="en-GB">
                <a:solidFill>
                  <a:srgbClr val="EFEFEF"/>
                </a:solidFill>
              </a:rPr>
              <a:t>Larry Noodleman</a:t>
            </a:r>
            <a:r>
              <a:rPr lang="en-GB"/>
              <a:t>, fledgling employee of the </a:t>
            </a:r>
            <a:r>
              <a:rPr i="1" lang="en-GB"/>
              <a:t>One Day Shipping </a:t>
            </a:r>
            <a:r>
              <a:rPr lang="en-GB"/>
              <a:t>delivery company.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The game takes place over the course of Larry’s first week of work.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noodleman.png"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9226" y="222512"/>
            <a:ext cx="2550248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hape 70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Secondary Characters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4909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EFEFEF"/>
                </a:solidFill>
              </a:rPr>
              <a:t>The Dispatcher:</a:t>
            </a:r>
            <a:r>
              <a:rPr lang="en-GB">
                <a:solidFill>
                  <a:srgbClr val="EFEFEF"/>
                </a:solidFill>
              </a:rPr>
              <a:t> </a:t>
            </a:r>
            <a:r>
              <a:rPr lang="en-GB"/>
              <a:t>A cranky old chain-smoker who is your eyes and ears.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She provides you with all the goings-on, and will talk to you during missions.</a:t>
            </a:r>
          </a:p>
        </p:txBody>
      </p:sp>
      <p:pic>
        <p:nvPicPr>
          <p:cNvPr descr="dispatcher_alpha.png" id="73" name="Shape 73"/>
          <p:cNvPicPr preferRelativeResize="0"/>
          <p:nvPr/>
        </p:nvPicPr>
        <p:blipFill rotWithShape="1">
          <a:blip r:embed="rId3">
            <a:alphaModFix/>
          </a:blip>
          <a:srcRect b="0" l="2474" r="13941" t="0"/>
          <a:stretch/>
        </p:blipFill>
        <p:spPr>
          <a:xfrm>
            <a:off x="5322225" y="574637"/>
            <a:ext cx="3821775" cy="45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hape 78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Secondary Characters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4909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EFEFEF"/>
                </a:solidFill>
              </a:rPr>
              <a:t>The Boss:</a:t>
            </a:r>
            <a:r>
              <a:rPr b="1" lang="en-GB"/>
              <a:t> </a:t>
            </a:r>
            <a:r>
              <a:rPr lang="en-GB"/>
              <a:t>Owner of </a:t>
            </a:r>
            <a:r>
              <a:rPr i="1" lang="en-GB"/>
              <a:t>One Day Shipping</a:t>
            </a:r>
            <a:r>
              <a:rPr lang="en-GB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An entrepreneur from a long line of entrepreneurs.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He challenges you to do better.</a:t>
            </a:r>
          </a:p>
        </p:txBody>
      </p:sp>
      <p:pic>
        <p:nvPicPr>
          <p:cNvPr descr="boss_alpha.png"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100" y="574650"/>
            <a:ext cx="4571898" cy="45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Shape 86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Secondary Characters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5517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>
                <a:solidFill>
                  <a:srgbClr val="EFEFEF"/>
                </a:solidFill>
              </a:rPr>
              <a:t>The Postal Service: </a:t>
            </a:r>
            <a:r>
              <a:rPr lang="en-GB"/>
              <a:t>A shady organization that holds a monopoly over the package delivery world.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They don’t take kindly to people stepping on their turf.</a:t>
            </a:r>
          </a:p>
        </p:txBody>
      </p:sp>
      <p:pic>
        <p:nvPicPr>
          <p:cNvPr descr="postman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825" y="142162"/>
            <a:ext cx="2153049" cy="48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Story Progression</a:t>
            </a:r>
          </a:p>
        </p:txBody>
      </p:sp>
      <p:sp>
        <p:nvSpPr>
          <p:cNvPr id="95" name="Shape 95"/>
          <p:cNvSpPr/>
          <p:nvPr/>
        </p:nvSpPr>
        <p:spPr>
          <a:xfrm>
            <a:off x="502200" y="1860600"/>
            <a:ext cx="2264100" cy="1422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87" y="2023497"/>
            <a:ext cx="1939523" cy="10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3439962" y="1860600"/>
            <a:ext cx="2264100" cy="1422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137" y="2023501"/>
            <a:ext cx="1931729" cy="10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6377737" y="1860600"/>
            <a:ext cx="2264100" cy="14223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0049" y="2023500"/>
            <a:ext cx="1931722" cy="109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Shape 101"/>
          <p:cNvCxnSpPr>
            <a:stCxn id="95" idx="3"/>
            <a:endCxn id="97" idx="1"/>
          </p:cNvCxnSpPr>
          <p:nvPr/>
        </p:nvCxnSpPr>
        <p:spPr>
          <a:xfrm>
            <a:off x="2766300" y="2571750"/>
            <a:ext cx="673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" name="Shape 102"/>
          <p:cNvCxnSpPr/>
          <p:nvPr/>
        </p:nvCxnSpPr>
        <p:spPr>
          <a:xfrm>
            <a:off x="5702062" y="2571750"/>
            <a:ext cx="6738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" name="Shape 103"/>
          <p:cNvSpPr txBox="1"/>
          <p:nvPr/>
        </p:nvSpPr>
        <p:spPr>
          <a:xfrm>
            <a:off x="664500" y="3322500"/>
            <a:ext cx="1939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Cutscene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602250" y="3322500"/>
            <a:ext cx="1939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In-Game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6540000" y="3322500"/>
            <a:ext cx="19395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Results Screen</a:t>
            </a:r>
          </a:p>
        </p:txBody>
      </p:sp>
      <p:cxnSp>
        <p:nvCxnSpPr>
          <p:cNvPr id="106" name="Shape 106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Game World: The City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24" y="1212099"/>
            <a:ext cx="6702551" cy="337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Shape 113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Game World: The Suburbs</a:t>
            </a:r>
          </a:p>
        </p:txBody>
      </p:sp>
      <p:cxnSp>
        <p:nvCxnSpPr>
          <p:cNvPr id="119" name="Shape 119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675" y="1223250"/>
            <a:ext cx="6794649" cy="34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699" y="1380425"/>
            <a:ext cx="4197602" cy="2382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User Interface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4323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Game Clock counts from 9am - 5pm.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Mini-Map for navigation.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Overhead arrow points to the next destination.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Package damage meter.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In-game dialogue box for onboarding and story progression.</a:t>
            </a:r>
          </a:p>
        </p:txBody>
      </p:sp>
      <p:pic>
        <p:nvPicPr>
          <p:cNvPr descr="dogrender.png"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624" y="3010874"/>
            <a:ext cx="1305250" cy="187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>
            <a:off x="-4050" y="1017725"/>
            <a:ext cx="91521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